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1" r:id="rId3"/>
    <p:sldId id="292" r:id="rId4"/>
    <p:sldId id="293" r:id="rId5"/>
    <p:sldId id="294" r:id="rId6"/>
    <p:sldId id="312" r:id="rId7"/>
    <p:sldId id="296" r:id="rId8"/>
    <p:sldId id="314" r:id="rId9"/>
    <p:sldId id="315" r:id="rId10"/>
    <p:sldId id="299" r:id="rId11"/>
    <p:sldId id="300" r:id="rId12"/>
    <p:sldId id="31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101" d="100"/>
          <a:sy n="101" d="100"/>
        </p:scale>
        <p:origin x="75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1971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/>
              <a:t>Team [Team Name]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/>
              <a:t>&lt;&lt;</a:t>
            </a:r>
            <a:r>
              <a:rPr lang="en-US" sz="1100" dirty="0" err="1"/>
              <a:t>PresentationName</a:t>
            </a:r>
            <a:r>
              <a:rPr lang="en-US" sz="1100" dirty="0"/>
              <a:t>&gt;  Presentation </a:t>
            </a:r>
          </a:p>
          <a:p>
            <a:r>
              <a:rPr lang="en-US" sz="1100" dirty="0"/>
              <a:t>[Project Title]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/>
              <a:t>The Capstone Experience</a:t>
            </a:r>
          </a:p>
          <a:p>
            <a:r>
              <a:rPr lang="en-US" sz="1100" dirty="0"/>
              <a:t>Computer Science and Engineering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/>
              <a:t>Michigan State University</a:t>
            </a:r>
          </a:p>
          <a:p>
            <a:pPr algn="r"/>
            <a:r>
              <a:rPr lang="en-US" sz="1100" dirty="0"/>
              <a:t>East Lansing, Michigan 48824</a:t>
            </a:r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Team [Team Name]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&lt;&lt;</a:t>
            </a:r>
            <a:r>
              <a:rPr lang="en-US" dirty="0" err="1"/>
              <a:t>PresentationName</a:t>
            </a:r>
            <a:r>
              <a:rPr lang="en-US"/>
              <a:t>&gt;&gt; Presentation [Project Title]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Capstone ExperienceComputer Science and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Team [Team Name]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Beta Presentation [Project Title]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Capstone ExperienceComputer Science and Engineering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4291C-C80D-40F5-9C40-6A7042A9E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The Capstone Experience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Capstone Overview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Department of Computer Science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  <p:extLst>
      <p:ext uri="{BB962C8B-B14F-4D97-AF65-F5344CB8AC3E}">
        <p14:creationId xmlns:p14="http://schemas.microsoft.com/office/powerpoint/2010/main" val="255328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5867400"/>
            <a:ext cx="6400800" cy="85407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18453B"/>
                </a:solidFill>
              </a:rPr>
              <a:t>The Capstone</a:t>
            </a:r>
            <a:r>
              <a:rPr lang="en-US" sz="3200" baseline="0" dirty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Overview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92875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01000" algn="r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wnloa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ckuphon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yksen@cse.msu.edu?subject=Team%20%3cCompany%20Name%3e%20Project%20Plan%20Presentation" TargetMode="External"/><Relationship Id="rId2" Type="http://schemas.openxmlformats.org/officeDocument/2006/relationships/hyperlink" Target="http://capstone.cse.msu.edu/2017-01/schedules/all-hands-meeting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2588" algn="r"/>
              </a:tabLst>
            </a:pPr>
            <a:r>
              <a:rPr lang="en-US" dirty="0"/>
              <a:t>READ ME	</a:t>
            </a:r>
            <a:r>
              <a:rPr lang="en-US" sz="2000" dirty="0"/>
              <a:t>[1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Presenting</a:t>
            </a:r>
          </a:p>
          <a:p>
            <a:pPr lvl="1">
              <a:defRPr/>
            </a:pPr>
            <a:r>
              <a:rPr lang="en-US" sz="1800" dirty="0"/>
              <a:t>The purpose of </a:t>
            </a:r>
            <a:r>
              <a:rPr lang="en-US" sz="1800"/>
              <a:t>the project plan </a:t>
            </a:r>
            <a:r>
              <a:rPr lang="en-US" sz="1800" dirty="0"/>
              <a:t>presentation is to convince everyone that your team has scoped your project, understands the functional, design and technical specifications, and that your team has a crafted plan to develop, debug and deliver your project to your client on </a:t>
            </a:r>
            <a:r>
              <a:rPr lang="en-US" sz="1800"/>
              <a:t>time (Wednesday, December 9) </a:t>
            </a:r>
            <a:r>
              <a:rPr lang="en-US" sz="1800" dirty="0"/>
              <a:t>and on budget ($0).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/>
              <a:t>The time limit for your presentation </a:t>
            </a:r>
            <a:r>
              <a:rPr lang="en-US" sz="1800"/>
              <a:t>is 14 minutes, </a:t>
            </a:r>
            <a:r>
              <a:rPr lang="en-US" sz="1800" dirty="0"/>
              <a:t>which will be strictly enforced. Practice your presentation to ensure that you will finish within the allotted time.</a:t>
            </a:r>
          </a:p>
          <a:p>
            <a:pPr lvl="1"/>
            <a:r>
              <a:rPr lang="en-US" sz="1800" dirty="0"/>
              <a:t>All team members are required to dress business casual on the day of their presentation. Business casual does </a:t>
            </a:r>
            <a:r>
              <a:rPr lang="en-US" sz="1800" u="sng" dirty="0"/>
              <a:t>not</a:t>
            </a:r>
            <a:r>
              <a:rPr lang="en-US" sz="1800" dirty="0"/>
              <a:t> include sneakers, tennis shoes, hats, coats, hoodies, t-shirts or shirts that are not tucked into pants. Google “what is business casual.”</a:t>
            </a: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4834-ECE1-4BAC-8D68-00FBC0C03F2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25322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Ensure that your mockups…</a:t>
            </a:r>
          </a:p>
          <a:p>
            <a:pPr lvl="1"/>
            <a:r>
              <a:rPr lang="en-US" dirty="0"/>
              <a:t>are readable (size-wise),</a:t>
            </a:r>
          </a:p>
          <a:p>
            <a:pPr lvl="1"/>
            <a:r>
              <a:rPr lang="en-US" dirty="0"/>
              <a:t>have the correct aspect ratio,</a:t>
            </a:r>
          </a:p>
          <a:p>
            <a:pPr lvl="1"/>
            <a:r>
              <a:rPr lang="en-US" dirty="0"/>
              <a:t>are scalable, and</a:t>
            </a:r>
          </a:p>
          <a:p>
            <a:pPr lvl="1"/>
            <a:r>
              <a:rPr lang="en-US" dirty="0"/>
              <a:t>are centered vertically (between the green bar in the title and the footer) and horizontally (Use Home &gt; Arrange &gt; Align).</a:t>
            </a:r>
          </a:p>
          <a:p>
            <a:r>
              <a:rPr lang="en-US" dirty="0"/>
              <a:t>The screen mockups should not contain any bordering transparent or whitespace. Use </a:t>
            </a:r>
            <a:r>
              <a:rPr lang="en-US" dirty="0">
                <a:hlinkClick r:id="rId3"/>
              </a:rPr>
              <a:t>paint.net</a:t>
            </a:r>
            <a:r>
              <a:rPr lang="en-US" dirty="0"/>
              <a:t> to crop them appropriately and change any bordering whitespace to transparent.</a:t>
            </a:r>
          </a:p>
          <a:p>
            <a:r>
              <a:rPr lang="en-US" dirty="0"/>
              <a:t>In PowerPoint use Home &gt; Arrange &gt; Group to group the objects in your mockup into a single object that can be copied-and-pasted (and scaled).</a:t>
            </a:r>
          </a:p>
          <a:p>
            <a:r>
              <a:rPr lang="en-US" dirty="0"/>
              <a:t>Embed your screen mockups into platform frames, like a mobile phone or a tablet or a web browser. See </a:t>
            </a:r>
            <a:r>
              <a:rPr lang="en-US" dirty="0">
                <a:hlinkClick r:id="rId4"/>
              </a:rPr>
              <a:t>https://mockuphone.com</a:t>
            </a:r>
            <a:r>
              <a:rPr lang="en-US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Mockups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9316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Mockups</a:t>
            </a:r>
            <a:r>
              <a:rPr lang="en-US"/>
              <a:t>: Web </a:t>
            </a:r>
            <a:r>
              <a:rPr lang="en-US" dirty="0"/>
              <a:t>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86000" y="6492875"/>
            <a:ext cx="45720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EC763-6AD5-D54D-8078-B09199E6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" y="1828800"/>
            <a:ext cx="7997095" cy="450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7846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Screen Mockup: iOS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50292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B8BB3-7E17-4736-9D8B-851C4603DF31}"/>
              </a:ext>
            </a:extLst>
          </p:cNvPr>
          <p:cNvGrpSpPr/>
          <p:nvPr/>
        </p:nvGrpSpPr>
        <p:grpSpPr>
          <a:xfrm>
            <a:off x="-246698" y="1372236"/>
            <a:ext cx="9637396" cy="5394960"/>
            <a:chOff x="-172739" y="1372236"/>
            <a:chExt cx="9637396" cy="53949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7EAD22-FE93-4B4B-98B4-CB34C739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739" y="1372236"/>
              <a:ext cx="5394960" cy="53949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3FD60A-E22E-4106-A06B-294CD53D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97" y="1372236"/>
              <a:ext cx="5394960" cy="539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85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the technical components of your project.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329526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2862322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Show a diagram that illustrates the overall architecture of your project including how all of the parts and pieces are connected and interact.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0976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Draw your system architecture diagram natively in PowerPoint; do not cut-and-paste a diagram from </a:t>
            </a:r>
            <a:r>
              <a:rPr lang="en-US"/>
              <a:t>your project plan </a:t>
            </a:r>
            <a:r>
              <a:rPr lang="en-US" dirty="0"/>
              <a:t>document.</a:t>
            </a:r>
          </a:p>
          <a:p>
            <a:r>
              <a:rPr lang="en-US" dirty="0"/>
              <a:t>Create your system architecture diagram in a </a:t>
            </a:r>
            <a:r>
              <a:rPr lang="en-US" u="sng" dirty="0"/>
              <a:t>separate</a:t>
            </a:r>
            <a:r>
              <a:rPr lang="en-US" dirty="0"/>
              <a:t> PowerPoint file.</a:t>
            </a:r>
          </a:p>
          <a:p>
            <a:pPr lvl="1"/>
            <a:r>
              <a:rPr lang="en-US" dirty="0"/>
              <a:t>Use a white background with a blank slide layout.</a:t>
            </a:r>
          </a:p>
          <a:p>
            <a:pPr lvl="1"/>
            <a:r>
              <a:rPr lang="en-US" dirty="0"/>
              <a:t>Use Home &gt; Arrange &gt; Group to group all of the objects in your diagram into one single PowerPoint object that can be copied-and-pasted.</a:t>
            </a:r>
          </a:p>
          <a:p>
            <a:pPr lvl="1"/>
            <a:r>
              <a:rPr lang="en-US" dirty="0"/>
              <a:t>Once grouped, save the diagram as a PNG image so that the entire image will scale including text.</a:t>
            </a:r>
          </a:p>
          <a:p>
            <a:r>
              <a:rPr lang="en-US" dirty="0"/>
              <a:t>Use Paint.NET to make the background of your diagram transparent.</a:t>
            </a:r>
          </a:p>
          <a:p>
            <a:pPr lvl="1"/>
            <a:r>
              <a:rPr lang="en-US" dirty="0"/>
              <a:t>Download and install it from </a:t>
            </a:r>
            <a:r>
              <a:rPr lang="en-US" dirty="0">
                <a:hlinkClick r:id="rId3"/>
              </a:rPr>
              <a:t>www.getpaint.net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Copy your diagram into Paint.NET.</a:t>
            </a:r>
          </a:p>
          <a:p>
            <a:pPr lvl="1"/>
            <a:r>
              <a:rPr lang="en-US" dirty="0"/>
              <a:t>Select Tool &gt; Magic Wand.</a:t>
            </a:r>
          </a:p>
          <a:p>
            <a:pPr lvl="1"/>
            <a:r>
              <a:rPr lang="en-US" dirty="0"/>
              <a:t>Click on a background area.</a:t>
            </a:r>
          </a:p>
          <a:p>
            <a:pPr lvl="1"/>
            <a:r>
              <a:rPr lang="en-US" dirty="0"/>
              <a:t>Push the Delete button (on your keyboard).</a:t>
            </a:r>
          </a:p>
          <a:p>
            <a:pPr lvl="1"/>
            <a:r>
              <a:rPr lang="en-US" dirty="0"/>
              <a:t>The background area should be a checkerboard pattern.</a:t>
            </a:r>
          </a:p>
          <a:p>
            <a:pPr lvl="1"/>
            <a:r>
              <a:rPr lang="en-US" dirty="0"/>
              <a:t>(N.B.: Paint.NET was a capstone project at the University of Washington.)</a:t>
            </a:r>
          </a:p>
          <a:p>
            <a:r>
              <a:rPr lang="en-US" dirty="0"/>
              <a:t>Copy-and-paste your PNG image into the slide deck System Architecture slide.</a:t>
            </a:r>
          </a:p>
          <a:p>
            <a:r>
              <a:rPr lang="en-US" dirty="0"/>
              <a:t>Ensure that your diagram…</a:t>
            </a:r>
          </a:p>
          <a:p>
            <a:pPr lvl="1"/>
            <a:r>
              <a:rPr lang="en-US" dirty="0"/>
              <a:t>is readable (size-wise) </a:t>
            </a:r>
            <a:r>
              <a:rPr lang="en-US"/>
              <a:t>when projected,</a:t>
            </a:r>
            <a:endParaRPr lang="en-US" dirty="0"/>
          </a:p>
          <a:p>
            <a:pPr lvl="1"/>
            <a:r>
              <a:rPr lang="en-US" dirty="0"/>
              <a:t>has the correct aspect ratio,</a:t>
            </a:r>
          </a:p>
          <a:p>
            <a:pPr lvl="1"/>
            <a:r>
              <a:rPr lang="en-US" dirty="0"/>
              <a:t>is scalable, and</a:t>
            </a:r>
          </a:p>
          <a:p>
            <a:pPr lvl="1"/>
            <a:r>
              <a:rPr lang="en-US" dirty="0"/>
              <a:t>is centered vertically (between the green bar in the title and the footer) and horizontally (Use Home &gt; Arrange &gt; Align).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3950" y="3200400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Read this carefully.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Diagram</a:t>
            </a:r>
          </a:p>
        </p:txBody>
      </p:sp>
    </p:spTree>
    <p:extLst>
      <p:ext uri="{BB962C8B-B14F-4D97-AF65-F5344CB8AC3E}">
        <p14:creationId xmlns:p14="http://schemas.microsoft.com/office/powerpoint/2010/main" val="37558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1828800"/>
            <a:ext cx="6584450" cy="4938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42058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00200" y="6492875"/>
            <a:ext cx="59436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Shape 2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229600" cy="373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87102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492875"/>
            <a:ext cx="48768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92357"/>
            <a:ext cx="8153400" cy="424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77334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 and white 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20865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pic>
        <p:nvPicPr>
          <p:cNvPr id="5" name="Picture 4" descr="https://docs.google.com/drawings/d/s5PFXc0StvUZerCT958xMJA/image?w=624&amp;h=351&amp;rev=291&amp;a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724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6758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ME	</a:t>
            </a:r>
            <a:r>
              <a:rPr lang="en-US" sz="2000" dirty="0"/>
              <a:t>[2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/>
              <a:t>Submit your presentation to your client for approval at least two days in advance. </a:t>
            </a:r>
          </a:p>
          <a:p>
            <a:pPr lvl="1"/>
            <a:r>
              <a:rPr lang="en-US" dirty="0"/>
              <a:t>Throughout the PowerPoint template, replace placeholders […] with the appropriate information.</a:t>
            </a:r>
          </a:p>
          <a:p>
            <a:pPr lvl="1"/>
            <a:r>
              <a:rPr lang="en-US" dirty="0"/>
              <a:t>Edit the center footer by clicking the Header &amp; Footer button on the Insert ribbon. Change [Team Name] in the footer to your company name as in “Team </a:t>
            </a:r>
            <a:r>
              <a:rPr lang="en-US"/>
              <a:t>TechSmith Project Plan </a:t>
            </a:r>
            <a:r>
              <a:rPr lang="en-US" dirty="0"/>
              <a:t>Presentation”. If necessary, extend the width of the center footer textbox on the master slide, making sure that you re-center the enlarged textbox.</a:t>
            </a:r>
          </a:p>
          <a:p>
            <a:pPr lvl="1"/>
            <a:r>
              <a:rPr lang="en-US" dirty="0"/>
              <a:t>Delete the example Screen Mockups and System Architecture slides and all Read Me slides from your presentation.</a:t>
            </a:r>
          </a:p>
          <a:p>
            <a:pPr lvl="2"/>
            <a:r>
              <a:rPr lang="en-US" dirty="0"/>
              <a:t>The screen mockups should contain little or no bordering transparent or whitespace. Use paint.net to crop them appropriately.</a:t>
            </a:r>
          </a:p>
          <a:p>
            <a:pPr lvl="2"/>
            <a:r>
              <a:rPr lang="en-US" dirty="0"/>
              <a:t>If a slide contains more than one screen shot or additional artwork (like an arrow), group all of the items into a single grouping so that it can be copied-and-pasted and resized as a single unit</a:t>
            </a:r>
          </a:p>
          <a:p>
            <a:r>
              <a:rPr lang="en-US" dirty="0"/>
              <a:t>Required Template</a:t>
            </a:r>
          </a:p>
          <a:p>
            <a:pPr lvl="1"/>
            <a:r>
              <a:rPr lang="en-US" dirty="0"/>
              <a:t>Do not edit the Slide Masters.</a:t>
            </a:r>
          </a:p>
          <a:p>
            <a:pPr lvl="1"/>
            <a:r>
              <a:rPr lang="en-US" dirty="0"/>
              <a:t>Do not change the organization of slides. </a:t>
            </a:r>
          </a:p>
          <a:p>
            <a:r>
              <a:rPr lang="en-US" dirty="0"/>
              <a:t>Presentations</a:t>
            </a:r>
          </a:p>
          <a:p>
            <a:pPr lvl="1"/>
            <a:r>
              <a:rPr lang="en-US" dirty="0"/>
              <a:t>Although the presentations are scheduled over the course of up to four meetings, all teams must be prepared to present on the first day scheduled</a:t>
            </a:r>
            <a:r>
              <a:rPr lang="en-US"/>
              <a:t>, Monday, September 28.</a:t>
            </a:r>
            <a:endParaRPr lang="en-US" dirty="0"/>
          </a:p>
          <a:p>
            <a:pPr lvl="1"/>
            <a:r>
              <a:rPr lang="en-US" dirty="0"/>
              <a:t>The order of the presentations will be posted on our </a:t>
            </a:r>
            <a:r>
              <a:rPr lang="en-US" dirty="0">
                <a:hlinkClick r:id="rId2"/>
              </a:rPr>
              <a:t>All-Hands Meetings</a:t>
            </a:r>
            <a:r>
              <a:rPr lang="en-US" dirty="0"/>
              <a:t> page in the evening of the day before the first day scheduled for presentations.</a:t>
            </a:r>
          </a:p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← Read this carefully.</a:t>
            </a:r>
          </a:p>
          <a:p>
            <a:pPr lvl="1"/>
            <a:r>
              <a:rPr lang="en-US" dirty="0"/>
              <a:t>Both your PowerPoint slide deck and Word document are due by 11:59 p.m. </a:t>
            </a:r>
            <a:r>
              <a:rPr lang="en-US"/>
              <a:t>on Sunday, September 27. </a:t>
            </a:r>
            <a:r>
              <a:rPr lang="en-US" dirty="0"/>
              <a:t>Email your slide deck to </a:t>
            </a:r>
            <a:r>
              <a:rPr lang="en-US" dirty="0">
                <a:hlinkClick r:id="rId3"/>
              </a:rPr>
              <a:t>Dr. D.</a:t>
            </a:r>
            <a:r>
              <a:rPr lang="en-US" dirty="0"/>
              <a:t> and your document to your TA. Email both your slide deck and document to your client in a </a:t>
            </a:r>
            <a:r>
              <a:rPr lang="en-US" u="sng" dirty="0"/>
              <a:t>separate</a:t>
            </a:r>
            <a:r>
              <a:rPr lang="en-US" dirty="0"/>
              <a:t> email; do </a:t>
            </a:r>
            <a:r>
              <a:rPr lang="en-US" u="sng" dirty="0"/>
              <a:t>not</a:t>
            </a:r>
            <a:r>
              <a:rPr lang="en-US" dirty="0"/>
              <a:t> cc me.</a:t>
            </a:r>
          </a:p>
          <a:p>
            <a:pPr lvl="1"/>
            <a:r>
              <a:rPr lang="en-US" dirty="0"/>
              <a:t>For subject, use “Team [Team Name</a:t>
            </a:r>
            <a:r>
              <a:rPr lang="en-US"/>
              <a:t>]: Project Plan </a:t>
            </a:r>
            <a:r>
              <a:rPr lang="en-US" dirty="0"/>
              <a:t>Presentation” as in “Team Amazon</a:t>
            </a:r>
            <a:r>
              <a:rPr lang="en-US"/>
              <a:t>: Project Plan </a:t>
            </a:r>
            <a:r>
              <a:rPr lang="en-US" dirty="0"/>
              <a:t>Presentation”.</a:t>
            </a:r>
          </a:p>
          <a:p>
            <a:pPr lvl="1"/>
            <a:r>
              <a:rPr lang="en-US" dirty="0"/>
              <a:t>Attach the Windows PowerPoint source file named “team-[</a:t>
            </a:r>
            <a:r>
              <a:rPr lang="en-US"/>
              <a:t>team-name]-project-plan-presentation</a:t>
            </a:r>
            <a:r>
              <a:rPr lang="en-US" dirty="0"/>
              <a:t>.pptx” replacing “[team-name]” with your team name (using all lower case and replacing all blanks with dashes) in your filename as in </a:t>
            </a:r>
            <a:r>
              <a:rPr lang="en-US"/>
              <a:t>“team-urban-science-project-plan-presentation</a:t>
            </a:r>
            <a:r>
              <a:rPr lang="en-US" dirty="0"/>
              <a:t>.pptx”.</a:t>
            </a:r>
          </a:p>
          <a:p>
            <a:pPr lvl="1"/>
            <a:r>
              <a:rPr lang="en-US" dirty="0"/>
              <a:t>Attach the Windows Word source file named “team-[</a:t>
            </a:r>
            <a:r>
              <a:rPr lang="en-US"/>
              <a:t>team-name]-project-plan-document</a:t>
            </a:r>
            <a:r>
              <a:rPr lang="en-US" dirty="0"/>
              <a:t>.docx” replacing “[team-name]” with your team name (using all lower case and replacing all blanks with dashes) in your filename as in </a:t>
            </a:r>
            <a:r>
              <a:rPr lang="en-US"/>
              <a:t>“team-urban-science-project-plan-document</a:t>
            </a:r>
            <a:r>
              <a:rPr lang="en-US" dirty="0"/>
              <a:t>.docx”.</a:t>
            </a:r>
          </a:p>
          <a:p>
            <a:pPr lvl="1"/>
            <a:r>
              <a:rPr lang="en-US" dirty="0"/>
              <a:t>Include some text in the body to practice being a professional and to avoid having your email sent to my junk folder.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ED8-6FED-43AD-94AC-80A8089F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5205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Hardware Platforms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  <a:p>
            <a:r>
              <a:rPr lang="en-US" dirty="0"/>
              <a:t>Software Platforms / Technologies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33600"/>
            <a:ext cx="3200400" cy="1754326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your hardware and software platforms including all of the technologies that your project will use.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1805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Risk 1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2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3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4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your major risks.</a:t>
            </a:r>
          </a:p>
          <a:p>
            <a:endParaRPr lang="en-US" dirty="0"/>
          </a:p>
          <a:p>
            <a:r>
              <a:rPr lang="en-US" dirty="0"/>
              <a:t>For each risk, describe what the risk is and how you plan on mitigating it.</a:t>
            </a:r>
          </a:p>
          <a:p>
            <a:endParaRPr lang="en-US" dirty="0"/>
          </a:p>
          <a:p>
            <a:r>
              <a:rPr lang="en-US" dirty="0"/>
              <a:t>DO NOT duplicate this slide. All of your risks must fit on this </a:t>
            </a:r>
            <a:r>
              <a:rPr lang="en-US"/>
              <a:t>one slide.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35467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563" y="3886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109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752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4495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030835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481274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4300" y="1545529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1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Plan</a:t>
            </a:r>
            <a:br>
              <a:rPr lang="en-US" dirty="0"/>
            </a:br>
            <a:r>
              <a:rPr lang="en-US" sz="3600" dirty="0"/>
              <a:t>[Project Title 36pt]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810000"/>
            <a:ext cx="6400800" cy="2362200"/>
          </a:xfrm>
        </p:spPr>
        <p:txBody>
          <a:bodyPr/>
          <a:lstStyle/>
          <a:p>
            <a:r>
              <a:rPr lang="en-US" sz="2400" dirty="0">
                <a:solidFill>
                  <a:srgbClr val="18453B"/>
                </a:solidFill>
              </a:rPr>
              <a:t>Team [Team Name 24pt]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8453B"/>
                </a:solidFill>
              </a:rPr>
              <a:t>[Team Member 1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2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3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4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5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6 16pt]</a:t>
            </a:r>
          </a:p>
          <a:p>
            <a:pPr>
              <a:spcBef>
                <a:spcPts val="600"/>
              </a:spcBef>
            </a:pPr>
            <a:r>
              <a:rPr lang="en-US" dirty="0"/>
              <a:t>Department of Computer Science and Engineering</a:t>
            </a:r>
          </a:p>
          <a:p>
            <a:r>
              <a:rPr lang="en-US" dirty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/>
              <a:t>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your project overview.</a:t>
            </a:r>
          </a:p>
          <a:p>
            <a:endParaRPr lang="en-US" dirty="0"/>
          </a:p>
          <a:p>
            <a:r>
              <a:rPr lang="en-US" dirty="0"/>
              <a:t>Describe what problem your project solves.</a:t>
            </a:r>
          </a:p>
          <a:p>
            <a:endParaRPr lang="en-US" dirty="0"/>
          </a:p>
          <a:p>
            <a:r>
              <a:rPr lang="en-US" dirty="0"/>
              <a:t>Answer the question “What does your project do?”</a:t>
            </a:r>
          </a:p>
          <a:p>
            <a:endParaRPr lang="en-US" dirty="0"/>
          </a:p>
          <a:p>
            <a:r>
              <a:rPr lang="en-US" dirty="0"/>
              <a:t>This is your “elevator pitch”.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2378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200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a summary of your project’s major features as well as its overall design.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66161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Mockup: [Title 2]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45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2254</Words>
  <Application>Microsoft Office PowerPoint</Application>
  <PresentationFormat>On-screen Show (4:3)</PresentationFormat>
  <Paragraphs>344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READ ME [1 of 2]</vt:lpstr>
      <vt:lpstr>READ ME [2 of 2]</vt:lpstr>
      <vt:lpstr>Project Plan [Project Title 36pt]</vt:lpstr>
      <vt:lpstr>Functional Specifications</vt:lpstr>
      <vt:lpstr>Design Specifications</vt:lpstr>
      <vt:lpstr>Screen Mockup: [Title 1]</vt:lpstr>
      <vt:lpstr>Screen Mockup: [Title 2]</vt:lpstr>
      <vt:lpstr>Screen Mockup: [Title 3]</vt:lpstr>
      <vt:lpstr>Screen Mockup: [Title 4]</vt:lpstr>
      <vt:lpstr>Screen Mockup Instructions</vt:lpstr>
      <vt:lpstr>Screen Mockups: Web Interface</vt:lpstr>
      <vt:lpstr>Screen Mockup: iOS Application</vt:lpstr>
      <vt:lpstr>Technical Specifications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Components</vt:lpstr>
      <vt:lpstr>Risks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Dyksen, Wayne</cp:lastModifiedBy>
  <cp:revision>233</cp:revision>
  <dcterms:created xsi:type="dcterms:W3CDTF">2006-08-16T00:00:00Z</dcterms:created>
  <dcterms:modified xsi:type="dcterms:W3CDTF">2020-09-15T14:27:28Z</dcterms:modified>
</cp:coreProperties>
</file>